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4B9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0"/>
    <p:restoredTop sz="91337" autoAdjust="0"/>
  </p:normalViewPr>
  <p:slideViewPr>
    <p:cSldViewPr snapToGrid="0" snapToObjects="1">
      <p:cViewPr varScale="1">
        <p:scale>
          <a:sx n="101" d="100"/>
          <a:sy n="101" d="100"/>
        </p:scale>
        <p:origin x="-108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2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0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9205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95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6499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088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44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83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22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63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821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8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3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5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49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24B9E8"/>
            </a:gs>
            <a:gs pos="75000">
              <a:schemeClr val="bg1"/>
            </a:gs>
            <a:gs pos="52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04" y="4877442"/>
            <a:ext cx="1062718" cy="106271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2" y="4783214"/>
            <a:ext cx="1062718" cy="10627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86" y="4831921"/>
            <a:ext cx="1062718" cy="106271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984" y="4684098"/>
            <a:ext cx="1266632" cy="130793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1302" y="4878498"/>
            <a:ext cx="849430" cy="877129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9455" y="4737809"/>
            <a:ext cx="1086334" cy="11217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5638" y="5175390"/>
            <a:ext cx="1741118" cy="480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63063" y="5082178"/>
            <a:ext cx="1279879" cy="512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290" y="2295330"/>
            <a:ext cx="7117050" cy="1447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8828" y="4934352"/>
            <a:ext cx="903204" cy="7286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4433" y="4808077"/>
            <a:ext cx="902224" cy="90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28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инициатив и проектов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746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Дорожная карта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342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Сценарий запуска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630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группы в ДК </a:t>
            </a:r>
            <a:r>
              <a:rPr lang="ru-RU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Стратсессии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настоящего. ТОП-3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будущего. ТОП-3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ключевых тезиса Образа будущего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ключевых события (вехи) дорожной карты на ближайшие три года (2018, 2019, 2020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гг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114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8354"/>
            <a:ext cx="12192000" cy="13208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«Бережливая клиника»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Цифровые технологии в БК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72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«Бережливая клиника»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Группа: Цифровые технологии в БК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настоящего – Нормы будущего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98455" y="2944706"/>
          <a:ext cx="9700967" cy="359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31"/>
                <a:gridCol w="4354185"/>
                <a:gridCol w="4907051"/>
              </a:tblGrid>
              <a:tr h="49898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Нормы настоящего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Нормы будущего</a:t>
                      </a:r>
                      <a:endParaRPr lang="ru-RU" dirty="0"/>
                    </a:p>
                  </a:txBody>
                  <a:tcPr/>
                </a:tc>
              </a:tr>
              <a:tr h="49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желания совершенствовать свои навыки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Контроль за состоянием здоровья пациента, не посещая клинику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7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Нет абсолютной информатизации, все ведется в электронном, так и в рукописном виде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Абсолютная информатизация, электронные журналы, электронные больничные листы, электронные страховые проверки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3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связанных контуров управления врач/пациент/клиника знания. Знания не отделены от баз данных.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Управление связанных контуров управления врач/пациент/клиника осуществляется через сложные "умные" проактивные системы. Управление осуществляется через сценарий.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78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Использование субъектами МИС с существенно различающимся функционалом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Единые требования к функционалу и архитектуре МИС, обращение к федеральным сервисам для обеспечения встроенного качества.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874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«Бережливая клиника»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Группа: Цифровые технологии в БК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Барьеры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673145" y="2243579"/>
          <a:ext cx="5349065" cy="4489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29"/>
                <a:gridCol w="4972236"/>
              </a:tblGrid>
              <a:tr h="238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Барьеры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07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Несовершенная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законодательная база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инфраструктуры (интернет и ЛВС)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единой правовой базы и отсутствие сетей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Нет реальных технических возможностей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Низкая приверженность населения к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профилактике и лечению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763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нормативной правовой базы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Несовершенная законодательная база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единой информационной системы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Низкий уровень компетенций при формирований ТЗ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763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единой федеральной медицинской системы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Недостаточность материальных ресурсов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единого ТЗ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Низкий уровень компетенций при формирований ТЗ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763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Несовершенная законодательная база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единого типового решения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Отсутствие единого ТЗ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Низкий уровень компетенций при формирований ТЗ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871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«Бережливая клиника»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Группа: Цифровые технологии в БК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 группы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 smtClean="0"/>
              <a:t>Разработка стратегии создания цифровой платформы здравоохранения путем устранения барьеров, описания бизнес-процессов с использованием бережливых технологий, внедрением в цифровые сервисы стандартов качества медицинской помощи. 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335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«Бережливая клиника»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Группа: Цифровые технологии в БК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Личные миссии – Объявленные действия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6003" y="2309567"/>
          <a:ext cx="8127999" cy="4022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795"/>
                <a:gridCol w="3962871"/>
                <a:gridCol w="270933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Миссии личные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Объявленные действия /дата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Матевосян Артак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Внедрением в цифровые сервисы стандартов качества медицинской помощи.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Будет работать над поддержанием морального духа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Корхмазов Валерий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Определение основных стандартов качества медицинской помощи, необходимых для внедрения в цифровые сервисы.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Выявление основных стандартов, необходимых для внедрения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Сидорин Павел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Описание бизнес-процессов, с использованием бережливых технологий.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Определение перечня бизнес-процессов.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Мухаева Татьяна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Описание бизнес-процессов, с использованием бережливых технологий.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Проект перечня бизнес-процесса.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Лысенко Анатолий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Устранение барьеров внедрения цифровых технологий.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Сформулировать барьеры, мешающие внедрению цифровых технологий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Панченко Сергей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Создание цифровой платформы здоровья.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Расширение смыслового поля группы для устранения морального зазора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Шаранов Сергей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Разработка концепции миссии.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Формирование понятия «Бережливые технологии»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Ярлыков Игорь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Внедрение в платформу механизма БТ «защита от дурака»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Активное участие в работе группы и участие в составлении дорожной карты, участие в презентации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Хайновская Евгения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Обеспечение цифровой платформы системой встроенного качества.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  <a:cs typeface="Times New Roman"/>
                        </a:rPr>
                        <a:t>Участие в работе группы по утвержденному плану.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39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«Бережливая клиника»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Группа: Цифровые технологии в БК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равила группы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r>
              <a:rPr lang="ru-RU" b="1" dirty="0" smtClean="0"/>
              <a:t>1.Не </a:t>
            </a:r>
            <a:r>
              <a:rPr lang="ru-RU" b="1" dirty="0" smtClean="0"/>
              <a:t>пытаться доказывать.</a:t>
            </a:r>
            <a:endParaRPr lang="ru-RU" dirty="0" smtClean="0"/>
          </a:p>
          <a:p>
            <a:r>
              <a:rPr lang="ru-RU" b="1" dirty="0" smtClean="0"/>
              <a:t>2.Быть гибким – прислушиваться.</a:t>
            </a:r>
            <a:endParaRPr lang="ru-RU" dirty="0" smtClean="0"/>
          </a:p>
          <a:p>
            <a:r>
              <a:rPr lang="ru-RU" b="1" dirty="0" smtClean="0"/>
              <a:t>3.Уважать мнение коллектива.</a:t>
            </a:r>
            <a:endParaRPr lang="ru-RU" dirty="0" smtClean="0"/>
          </a:p>
          <a:p>
            <a:r>
              <a:rPr lang="ru-RU" b="1" dirty="0" smtClean="0"/>
              <a:t>4.Слушать и слышать. </a:t>
            </a:r>
            <a:endParaRPr lang="ru-RU" dirty="0" smtClean="0"/>
          </a:p>
          <a:p>
            <a:r>
              <a:rPr lang="ru-RU" b="1" dirty="0" smtClean="0"/>
              <a:t>5.Обязательное соблюдение регламента.</a:t>
            </a:r>
            <a:endParaRPr lang="ru-RU" dirty="0" smtClean="0"/>
          </a:p>
          <a:p>
            <a:r>
              <a:rPr lang="ru-RU" b="1" dirty="0" smtClean="0"/>
              <a:t>6.Надо доделать начатое.	</a:t>
            </a:r>
            <a:endParaRPr lang="ru-RU" dirty="0" smtClean="0"/>
          </a:p>
          <a:p>
            <a:r>
              <a:rPr lang="ru-RU" b="1" dirty="0" smtClean="0"/>
              <a:t>7.Раъяснесение по запросу. </a:t>
            </a:r>
            <a:endParaRPr lang="ru-RU" dirty="0" smtClean="0"/>
          </a:p>
          <a:p>
            <a:r>
              <a:rPr lang="ru-RU" b="1" dirty="0" smtClean="0"/>
              <a:t>8.Не критиковать.</a:t>
            </a:r>
            <a:endParaRPr lang="ru-RU" dirty="0" smtClean="0"/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79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будущего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828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Контрагенты - Эффекты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93470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460</Words>
  <Application>Microsoft Office PowerPoint</Application>
  <PresentationFormat>Произвольный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Слайд 1</vt:lpstr>
      <vt:lpstr>Стратегическая Сессия «Бережливая клиника»  Группа: Цифровые технологии в БК</vt:lpstr>
      <vt:lpstr>Стратегическая Сессия «Бережливая клиника»  Группа: Цифровые технологии в БК  Нормы настоящего – Нормы будущего</vt:lpstr>
      <vt:lpstr>Стратегическая Сессия «Бережливая клиника»  Группа: Цифровые технологии в БК  Барьеры</vt:lpstr>
      <vt:lpstr>Стратегическая Сессия «Бережливая клиника»  Группа: Цифровые технологии в БК  Миссия группы</vt:lpstr>
      <vt:lpstr>Стратегическая Сессия «Бережливая клиника»  Группа: Цифровые технологии в БК  Личные миссии – Объявленные действия</vt:lpstr>
      <vt:lpstr>Стратегическая Сессия «Бережливая клиника»  Группа: Цифровые технологии в БК  Правила группы</vt:lpstr>
      <vt:lpstr>Стратегическая Сессия «Медицина шаговой доступности» Группа:   Образ будущего</vt:lpstr>
      <vt:lpstr>Стратегическая Сессия «Медицина шаговой доступности» Группа:   Контрагенты - Эффекты</vt:lpstr>
      <vt:lpstr>Стратегическая Сессия «Медицина шаговой доступности» Группа:   Реестр инициатив и проектов</vt:lpstr>
      <vt:lpstr>Стратегическая Сессия «Медицина шаговой доступности» Группа:   Дорожная карта</vt:lpstr>
      <vt:lpstr>Стратегическая Сессия «Медицина шаговой доступности» Группа:   Сценарий запуска</vt:lpstr>
      <vt:lpstr>Стратегическая Сессия «Медицина шаговой доступности» Группа:   Предложения группы в ДК Стратсессии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user</cp:lastModifiedBy>
  <cp:revision>47</cp:revision>
  <dcterms:created xsi:type="dcterms:W3CDTF">2018-05-22T16:45:48Z</dcterms:created>
  <dcterms:modified xsi:type="dcterms:W3CDTF">2018-06-26T15:07:40Z</dcterms:modified>
</cp:coreProperties>
</file>