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86" r:id="rId3"/>
    <p:sldId id="259" r:id="rId4"/>
    <p:sldId id="260" r:id="rId5"/>
    <p:sldId id="273" r:id="rId6"/>
    <p:sldId id="275" r:id="rId7"/>
    <p:sldId id="291" r:id="rId8"/>
    <p:sldId id="279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C8C5-7AA7-40F8-803D-3127240A24D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73E7-818C-42CB-BB02-9EB497A1E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73E7-818C-42CB-BB02-9EB497A1EF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61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6093296"/>
            <a:ext cx="914400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65" y="18143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«Образ </a:t>
            </a:r>
            <a:r>
              <a:rPr lang="ru-RU" sz="4000" b="1" dirty="0">
                <a:solidFill>
                  <a:srgbClr val="002060"/>
                </a:solidFill>
              </a:rPr>
              <a:t>будущего социальной сферы России. Социальная поддержка»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4039449"/>
            <a:ext cx="7776864" cy="479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32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Центральный Федеральный Округ                                                                 г. Москва             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  26 -28 июня 2018 года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9" t="18142" r="12173" b="25934"/>
          <a:stretch/>
        </p:blipFill>
        <p:spPr>
          <a:xfrm>
            <a:off x="3419872" y="-11005"/>
            <a:ext cx="2127319" cy="11749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48" t="1" b="-8863"/>
          <a:stretch/>
        </p:blipFill>
        <p:spPr>
          <a:xfrm>
            <a:off x="2146091" y="125730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7587" y="221403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668289" y="3212976"/>
            <a:ext cx="4065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Тематическая группа </a:t>
            </a:r>
            <a:r>
              <a:rPr lang="ru-RU" sz="2800" dirty="0" smtClean="0">
                <a:solidFill>
                  <a:srgbClr val="002060"/>
                </a:solidFill>
              </a:rPr>
              <a:t>№ 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7069" y="4869160"/>
            <a:ext cx="6699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Лидер темы </a:t>
            </a:r>
            <a:r>
              <a:rPr lang="ru-RU" sz="2000" dirty="0" err="1" smtClean="0">
                <a:solidFill>
                  <a:srgbClr val="002060"/>
                </a:solidFill>
              </a:rPr>
              <a:t>Карташев</a:t>
            </a:r>
            <a:r>
              <a:rPr lang="ru-RU" sz="2000" dirty="0" smtClean="0">
                <a:solidFill>
                  <a:srgbClr val="002060"/>
                </a:solidFill>
              </a:rPr>
              <a:t> Валерий Пантелеевич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Координатор </a:t>
            </a:r>
            <a:r>
              <a:rPr lang="ru-RU" sz="2000" dirty="0" smtClean="0">
                <a:solidFill>
                  <a:srgbClr val="002060"/>
                </a:solidFill>
              </a:rPr>
              <a:t>группы: </a:t>
            </a:r>
            <a:r>
              <a:rPr lang="ru-RU" sz="2000" dirty="0" smtClean="0">
                <a:solidFill>
                  <a:srgbClr val="002060"/>
                </a:solidFill>
              </a:rPr>
              <a:t>Гришина </a:t>
            </a:r>
            <a:r>
              <a:rPr lang="ru-RU" sz="2000" dirty="0" smtClean="0">
                <a:solidFill>
                  <a:srgbClr val="002060"/>
                </a:solidFill>
              </a:rPr>
              <a:t>Анастасия, Шинкарева Ольга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2717473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90872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СОСТАВ ГРУППЫ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8286473"/>
              </p:ext>
            </p:extLst>
          </p:nvPr>
        </p:nvGraphicFramePr>
        <p:xfrm>
          <a:off x="323528" y="1628800"/>
          <a:ext cx="8640960" cy="36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Климентенок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Герман Геннадьевич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Лапина Дарья Андреевна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Самсоненко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Диана Андреевна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Бунин Артур Викторович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Тягачева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Елена Леонидовна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Жолудь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Алексей Николаевич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Близнюк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Александра Александровна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Полевик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Анна Александровна</a:t>
                      </a:r>
                    </a:p>
                  </a:txBody>
                  <a:tcPr marL="68580" marR="6858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Карташев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Валерий Пантелеевич, лидер группы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01277"/>
              </p:ext>
            </p:extLst>
          </p:nvPr>
        </p:nvGraphicFramePr>
        <p:xfrm>
          <a:off x="251520" y="1844824"/>
          <a:ext cx="8712968" cy="3827141"/>
        </p:xfrm>
        <a:graphic>
          <a:graphicData uri="http://schemas.openxmlformats.org/drawingml/2006/table">
            <a:tbl>
              <a:tblPr firstRow="1" bandRow="1"/>
              <a:tblGrid>
                <a:gridCol w="535007"/>
                <a:gridCol w="3821478"/>
                <a:gridCol w="435648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Недостаточное финансовое обеспечение, направленное на занятие АФК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Полное финансовое обеспечение данного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с ОВЗ в России лишены полноценной социальной поддержки и защиты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лица с ОВЗ в России имеют возможность к полноценной социализации в обществе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уроков АФВ не отличаются  от занятий физической реабилитацией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уроков АФВ отличается  от занятий физической реабилитацией. Через АФВ и адаптивный спорт социализация лиц с ОВЗ в общество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как в частных, так и государственных школах/садах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ЛФК-кабинетов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кабинетов для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физиопроцедур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в школах и детских садах (государственных и частных) кабинетов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физиопроцедур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0" y="1340768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1484784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5356471"/>
              </p:ext>
            </p:extLst>
          </p:nvPr>
        </p:nvGraphicFramePr>
        <p:xfrm>
          <a:off x="251520" y="2060848"/>
          <a:ext cx="8712968" cy="4585523"/>
        </p:xfrm>
        <a:graphic>
          <a:graphicData uri="http://schemas.openxmlformats.org/drawingml/2006/table">
            <a:tbl>
              <a:tblPr firstRow="1" bandRow="1"/>
              <a:tblGrid>
                <a:gridCol w="912787"/>
                <a:gridCol w="3734129"/>
                <a:gridCol w="4066052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Полное финансовое обеспечение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направления, нацеленного на занятия физической культурой и спортом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Неполноценное внимание со стороны государства, недостаточность разработки программы по развитию направления, под которое это обеспечение можно было бы подвести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лица с ОВЗ в России имеют возможность к полноценной социализации в обществе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готовы взаимодействовать с лицами с ОВЗ. нет культуры общения и взаимодействия с лицами с ОВЗ, отсутствие возможности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безбарьерно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находиться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обществе, неполное внедрение инклюзивного образования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уроков АФВ отличается  от занятий физической реабилитацией. Через АФВ и адаптивный спорт социализация лиц с ОВЗ в общество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обычных заведениях работники недостаточно осведомлены по данному вопросу, недостаток грамотных специалистов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в школах и детских садах (государственных и частных) кабинетов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физиопроцедур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школьные учреждения готовы получить лицензию на медицинскую деятельность, нехватка специалистов-физиотерапевтов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1556792"/>
            <a:ext cx="1355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МИССИЯ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413338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Способствовать созданию образа будущего нашего общества, в котором лица с ограниченными возможностями здоровья будут себя ощущать полноценными членами социума путем повышения качества жизни данных лиц средствами и методами адаптивной физической культуры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3088147"/>
              </p:ext>
            </p:extLst>
          </p:nvPr>
        </p:nvGraphicFramePr>
        <p:xfrm>
          <a:off x="323528" y="2081057"/>
          <a:ext cx="8424935" cy="3748274"/>
        </p:xfrm>
        <a:graphic>
          <a:graphicData uri="http://schemas.openxmlformats.org/drawingml/2006/table">
            <a:tbl>
              <a:tblPr firstRow="1" bandRow="1"/>
              <a:tblGrid>
                <a:gridCol w="1638182"/>
                <a:gridCol w="3510390"/>
                <a:gridCol w="327636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latin typeface="Calibri"/>
                          <a:ea typeface="Times New Roman"/>
                          <a:cs typeface="Times New Roman"/>
                        </a:rPr>
                        <a:t>Климентенок</a:t>
                      </a: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 Герман Геннадьевич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Опираясь на свой многолетний опыт в области коррекции сознания личности, я обязан способствовать изменению общественной парадигмы в отношении граждан с отклонениями в состоянии здоровья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Разработать в срок до 1 ноября 2018 года комплексную воспитательную программу для учащихся средних общеобразовательных учреждений, целью которой станет формирование у молодежи правильной системы ценностей по отношению к гражданам с отклонениями в состоянии здоровья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Лапина Дарья Андреевна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В соответствии с выбранной профессией максимально повышать уровень качества жизни лиц с отклонениями в состоянии здоровья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Помогать в содействии у лиц с ОВЗ в их требуемой помощи (до 2020 года)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Самсоненко Диана Андреевна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Помочь лицам с ОВЗ ощущать себя полноценными членами общества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Закончить университет до 9 июля 2018 года для дальнейшей работы </a:t>
                      </a:r>
                      <a:r>
                        <a:rPr lang="ru-RU" sz="1100" b="0" dirty="0" err="1">
                          <a:latin typeface="Calibri"/>
                          <a:ea typeface="Times New Roman"/>
                          <a:cs typeface="Times New Roman"/>
                        </a:rPr>
                        <a:t>реабилитологом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Бунин Артур Викторович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Содействие в организации реабилитационных программ с помощью занятий физкультурой и спортом для лиц с ограниченными возможностями здоровья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До августа 2018 года создать круглогодичный уличный тренажерный комплекс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Тягачева Елена Леонидовна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Усовершенствовать работу в части физической реабилитации лиц пожилого возраста на базе своего учреждения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До 1 января 2020 года усовершенствовать работу зала ЛФК, использование нового оборудования, внедрение новых программ реабилитации, разработка индивидуальных программ реабилитации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1340768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3088147"/>
              </p:ext>
            </p:extLst>
          </p:nvPr>
        </p:nvGraphicFramePr>
        <p:xfrm>
          <a:off x="323528" y="2081057"/>
          <a:ext cx="8424935" cy="2407154"/>
        </p:xfrm>
        <a:graphic>
          <a:graphicData uri="http://schemas.openxmlformats.org/drawingml/2006/table">
            <a:tbl>
              <a:tblPr firstRow="1" bandRow="1"/>
              <a:tblGrid>
                <a:gridCol w="1638182"/>
                <a:gridCol w="3510390"/>
                <a:gridCol w="327636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latin typeface="Calibri"/>
                          <a:ea typeface="Times New Roman"/>
                          <a:cs typeface="Times New Roman"/>
                        </a:rPr>
                        <a:t>Жолудь</a:t>
                      </a: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 Алексей Николаевич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Содействие в создании в школах и детских садах кабинетов ЛФК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До 1 октября 2018 года провести работу по обращению к Государственную Думу РФ по созданию кабинетов ЛФК в школах и детских садах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latin typeface="Calibri"/>
                          <a:ea typeface="Times New Roman"/>
                          <a:cs typeface="Times New Roman"/>
                        </a:rPr>
                        <a:t>Близнюк</a:t>
                      </a: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 Александра Александровна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С помощью своей профессиональной деятельности (занятий ЛФК) активно восстанавливать утраченные функции больных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Разработать до 1 августа комплекс упражнений для больных с различными патологиями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Полевик Анна Александровна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Приобщение и стимулирование лиц с ОВЗ к занятиям ЛФК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Организация бюджетных спортивно-массовых мероприятий в парках города Москвы на летний период 2018 года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Карташев Валерий Пантелеевич, лидер группы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Calibri"/>
                          <a:ea typeface="Times New Roman"/>
                          <a:cs typeface="Times New Roman"/>
                        </a:rPr>
                        <a:t>Консультировать членов группы в области возникающих проблем в АФК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Times New Roman"/>
                          <a:cs typeface="Times New Roman"/>
                        </a:rPr>
                        <a:t>До конца довести группу с выполненной дорожной картой и в будущем сотрудничать до достижения объявленной цели (до 2020 года)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1340768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КУЛЬТУРОЙ 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4306" y="116632"/>
            <a:ext cx="262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ПРАВИЛА ГРУППЫ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069796"/>
              </p:ext>
            </p:extLst>
          </p:nvPr>
        </p:nvGraphicFramePr>
        <p:xfrm>
          <a:off x="323528" y="620688"/>
          <a:ext cx="8568952" cy="60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719"/>
                <a:gridCol w="7691233"/>
              </a:tblGrid>
              <a:tr h="4363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Не допускать критики в отношении участников группы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Приходить на встречу группы в трезвом состоянии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Уважать работу группы, не допуская поведения, которое ей может помешать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Довести объявленные действия до запланированных дат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Правило времени – соблюдение </a:t>
                      </a:r>
                      <a:r>
                        <a:rPr lang="ru-RU" sz="1200" b="0" dirty="0" err="1" smtClean="0">
                          <a:latin typeface="Calibri"/>
                          <a:ea typeface="Times New Roman"/>
                          <a:cs typeface="Times New Roman"/>
                        </a:rPr>
                        <a:t>тайминга</a:t>
                      </a: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Опаздывать максимум на 15 минут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Заканчивать работу после достижения намеченных целей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Почаще делать перерывы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Приходить в хорошем настроении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Дружелюбность в отношении друг к другу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0" dirty="0"/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Вовремя прерываться на кофе-брейк  и физкультуру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Не затягивать процесс обсуждения вопроса </a:t>
                      </a:r>
                    </a:p>
                  </a:txBody>
                  <a:tcPr/>
                </a:tc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Calibri"/>
                          <a:ea typeface="Times New Roman"/>
                          <a:cs typeface="Times New Roman"/>
                        </a:rPr>
                        <a:t>Разговоры по телефону вне аудитории </a:t>
                      </a:r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251520" y="18864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</a:t>
            </a:r>
            <a:r>
              <a:rPr lang="ru-RU" sz="1800" b="1" dirty="0" smtClean="0">
                <a:solidFill>
                  <a:srgbClr val="E60000"/>
                </a:solidFill>
              </a:rPr>
              <a:t>КУЛЬТУРОЙ</a:t>
            </a:r>
            <a:br>
              <a:rPr lang="ru-RU" sz="1800" b="1" dirty="0" smtClean="0">
                <a:solidFill>
                  <a:srgbClr val="E60000"/>
                </a:solidFill>
              </a:rPr>
            </a:br>
            <a:r>
              <a:rPr lang="ru-RU" sz="1800" b="1" dirty="0" smtClean="0">
                <a:solidFill>
                  <a:srgbClr val="E60000"/>
                </a:solidFill>
              </a:rPr>
              <a:t> </a:t>
            </a:r>
            <a:r>
              <a:rPr lang="ru-RU" sz="1800" b="1" dirty="0" smtClean="0">
                <a:solidFill>
                  <a:srgbClr val="E60000"/>
                </a:solidFill>
              </a:rPr>
              <a:t>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76056" y="62068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300699"/>
            <a:ext cx="842493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2025 году все лица с ограниченными возможностями здоровья в России имеют возможность к полноценной социализации в обществе за счет полного финансового обеспечения государством адаптивной физической культуры. 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школах и детских садах (государственных и частных) созданы кабинеты лечебной физической культуры и кабинеты </a:t>
            </a:r>
            <a:r>
              <a:rPr kumimoji="0" lang="ru-RU" altLang="zh-CN" sz="1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физиопроцедур</a:t>
            </a: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где проводятся уроки по адаптивному физическому воспитанию и занятия по физической реабилитации. Через адаптивное физическое воспитание и адаптивный спорт происходит социализация лиц с ограниченными возможностями здоровья в общество.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2025 году Россия имеет доступную инфраструктуру для занятий физической культурой и спортом для лиц с ограниченными возможностями здоровья: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каждое учебное заведение РФ имеет собственный бассейн с физкультурно-оздоровительным комплексом, полностью укомплектованный квалифицированными профильными специалистами;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шаговой доступности расположены залы лечебной физической культуры для занятий в целях профилактики и оздоровления населения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обеспечена </a:t>
            </a:r>
            <a:r>
              <a:rPr kumimoji="0" lang="ru-RU" altLang="zh-CN" sz="1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безбарьерная</a:t>
            </a: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среда, позволяющая лицам с ограниченными возможностями здоровья посещать спортивные и культурно-оздоровительные комплексы.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2025 году по всей России комплексная реабилитация находится на высочайшем уровне, полностью финансируется государством, используются современнейшие методы и средства. В образовательных учреждениях еженедельно проводятся внеурочные занятия «Помощь лицам с ограниченными возможностями здоровья, взаимоотношения с данным контингентом лиц», в каждом лечебно-профилактическом учреждении регулярно проводятся занятия с пациентами и родственниками с целью их обучения самостоятельным занятиям лечебной физической культурой после выписки из стационара.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России принят «сухой закон», в результате чего мы наблюдаем кардинальное оздоровление общества и резкое снижение числа инвалидов от рождения и в результате бытового и профессионального травматизма.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Резюмируя вышесказанное, в 2025 году лица с ограниченными возможностями здоровья имеют равные права и возможности, отношение к ним абсолютно спокойное, дружелюбное, и эти лица не испытывают никаких социальных неудобств, ощущая себя полноценными гражданами РФ.</a:t>
            </a:r>
            <a:endParaRPr kumimoji="0" lang="ru-RU" altLang="zh-CN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7504" y="40466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РЕАБИЛИТАЦИЯ ЧЕРЕЗ ЗАНЯТИЯ ФИЗИЧЕСКОЙ </a:t>
            </a:r>
            <a:r>
              <a:rPr lang="ru-RU" sz="1800" b="1" dirty="0" smtClean="0">
                <a:solidFill>
                  <a:srgbClr val="E60000"/>
                </a:solidFill>
              </a:rPr>
              <a:t>КУЛЬТУРОЙ</a:t>
            </a:r>
            <a:br>
              <a:rPr lang="ru-RU" sz="1800" b="1" dirty="0" smtClean="0">
                <a:solidFill>
                  <a:srgbClr val="E60000"/>
                </a:solidFill>
              </a:rPr>
            </a:br>
            <a:r>
              <a:rPr lang="ru-RU" sz="1800" b="1" dirty="0" smtClean="0">
                <a:solidFill>
                  <a:srgbClr val="E60000"/>
                </a:solidFill>
              </a:rPr>
              <a:t> </a:t>
            </a:r>
            <a:r>
              <a:rPr lang="ru-RU" sz="1800" b="1" dirty="0" smtClean="0">
                <a:solidFill>
                  <a:srgbClr val="E60000"/>
                </a:solidFill>
              </a:rPr>
              <a:t>И СПОРТОМ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</TotalTime>
  <Words>1141</Words>
  <Application>Microsoft Office PowerPoint</Application>
  <PresentationFormat>Экран (4:3)</PresentationFormat>
  <Paragraphs>138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СТРАТЕГИЧЕСКАЯ СЕССИЯ «Образ будущего социальной сферы России. Социальная поддержка»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ShinkarevaOV</cp:lastModifiedBy>
  <cp:revision>50</cp:revision>
  <dcterms:created xsi:type="dcterms:W3CDTF">2017-10-22T11:39:11Z</dcterms:created>
  <dcterms:modified xsi:type="dcterms:W3CDTF">2018-06-26T14:25:12Z</dcterms:modified>
</cp:coreProperties>
</file>