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4B9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/>
    <p:restoredTop sz="91337" autoAdjust="0"/>
  </p:normalViewPr>
  <p:slideViewPr>
    <p:cSldViewPr snapToGrid="0" snapToObjects="1">
      <p:cViewPr varScale="1">
        <p:scale>
          <a:sx n="66" d="100"/>
          <a:sy n="66" d="100"/>
        </p:scale>
        <p:origin x="-6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28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инициатив и проектов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746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342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Сценарий запуска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630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группы в ДК </a:t>
            </a:r>
            <a:r>
              <a:rPr lang="ru-RU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Стратсессии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настоящего. ТОП-3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будущего. ТОП-3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ключевых тезиса Образа будущего</a:t>
            </a:r>
          </a:p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ключевых события (вехи) дорожной карты на ближайшие три года (2018, 2019, 2020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гг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114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8354"/>
            <a:ext cx="12192000" cy="13208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Медицина шаговой доступности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54627" y="2136338"/>
            <a:ext cx="1013097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Лебедев Владимир Ильич (Барнаул, ЗВР)</a:t>
            </a:r>
            <a:endParaRPr lang="ru-RU" sz="3200" dirty="0" smtClean="0"/>
          </a:p>
          <a:p>
            <a:r>
              <a:rPr lang="ru-RU" sz="3200" b="1" dirty="0" smtClean="0"/>
              <a:t>Сенченко Алексей Юрьевич (Красноярск)</a:t>
            </a:r>
            <a:endParaRPr lang="ru-RU" sz="3200" dirty="0" smtClean="0"/>
          </a:p>
          <a:p>
            <a:r>
              <a:rPr lang="ru-RU" sz="3200" b="1" dirty="0" smtClean="0"/>
              <a:t>Отставнов Станислав Сергеевич (Москва)</a:t>
            </a:r>
            <a:endParaRPr lang="ru-RU" sz="3200" dirty="0" smtClean="0"/>
          </a:p>
          <a:p>
            <a:r>
              <a:rPr lang="ru-RU" sz="3200" b="1" dirty="0" err="1" smtClean="0"/>
              <a:t>Хоминец</a:t>
            </a:r>
            <a:r>
              <a:rPr lang="ru-RU" sz="3200" b="1" dirty="0" smtClean="0"/>
              <a:t> Владимир Владимирович (Рязань)</a:t>
            </a:r>
            <a:endParaRPr lang="ru-RU" sz="3200" dirty="0" smtClean="0"/>
          </a:p>
          <a:p>
            <a:r>
              <a:rPr lang="ru-RU" sz="3200" b="1" dirty="0" smtClean="0"/>
              <a:t>Панфилова Марина Сергеевна (Рязань)</a:t>
            </a:r>
            <a:endParaRPr lang="ru-RU" sz="3200" dirty="0" smtClean="0"/>
          </a:p>
          <a:p>
            <a:r>
              <a:rPr lang="ru-RU" sz="3200" b="1" dirty="0" err="1" smtClean="0"/>
              <a:t>Липакова</a:t>
            </a:r>
            <a:r>
              <a:rPr lang="ru-RU" sz="3200" b="1" dirty="0" smtClean="0"/>
              <a:t> Ирина Владимировна (Рязань)</a:t>
            </a:r>
            <a:endParaRPr lang="ru-RU" sz="3200" dirty="0" smtClean="0"/>
          </a:p>
          <a:p>
            <a:r>
              <a:rPr lang="ru-RU" sz="3200" b="1" dirty="0" smtClean="0"/>
              <a:t>Макаренко Ирина Николаевна (Ставрополь)</a:t>
            </a:r>
            <a:endParaRPr lang="ru-RU" sz="3200" dirty="0" smtClean="0"/>
          </a:p>
          <a:p>
            <a:r>
              <a:rPr lang="ru-RU" sz="3200" b="1" dirty="0" err="1" smtClean="0"/>
              <a:t>Гольцева</a:t>
            </a:r>
            <a:r>
              <a:rPr lang="ru-RU" sz="3200" b="1" dirty="0" smtClean="0"/>
              <a:t> Ольга Александровна (Москва)</a:t>
            </a:r>
            <a:endParaRPr lang="ru-RU" sz="3200" dirty="0" smtClean="0"/>
          </a:p>
          <a:p>
            <a:r>
              <a:rPr lang="ru-RU" sz="3200" b="1" dirty="0" smtClean="0"/>
              <a:t>Суворова Татьяна Алексеевна (Томск)</a:t>
            </a:r>
          </a:p>
        </p:txBody>
      </p:sp>
    </p:spTree>
    <p:extLst>
      <p:ext uri="{BB962C8B-B14F-4D97-AF65-F5344CB8AC3E}">
        <p14:creationId xmlns:p14="http://schemas.microsoft.com/office/powerpoint/2010/main" xmlns="" val="114728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будущего (топ)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64343" y="2423886"/>
            <a:ext cx="1063719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300" b="1" dirty="0" smtClean="0"/>
              <a:t>Систематизированное грамотное  обучение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/>
              <a:t>Разработанные критерии оценки эффективности, включенные в эффективные контракты специалистов </a:t>
            </a:r>
          </a:p>
          <a:p>
            <a:pPr>
              <a:buFont typeface="Wingdings" pitchFamily="2" charset="2"/>
              <a:buChar char="ü"/>
            </a:pPr>
            <a:r>
              <a:rPr lang="ru-RU" sz="3300" b="1" dirty="0" smtClean="0"/>
              <a:t>Профессионализм 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xmlns="" val="360874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Барьеры  к НБ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Систематизированное грамотное  обучение»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Нет оценки конечного результата обучения у преподавателей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Заниженные требования к обучающимся в ОУ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Ориентация обучения не на качество, а на низкую цену( главное- бумажка)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Некомпетентность методистов (ППС), отсутствие у них мотивации сделать как надо, а не как привыкли, каждый учит по-своему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Нет адаптированной методики обучения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871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группы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571"/>
            <a:ext cx="10515600" cy="475342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Arial Black" pitchFamily="34" charset="0"/>
              </a:rPr>
              <a:t>Обобщенное видение существующих проблем и предложение возможных путей решения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Анализ и систематизация знаний и опыта для передачи полученных сведений другим группам в виде стандарта и/или предложения в рамках подготовки кадров БП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Формулировка идей для формирования кадровой политики в сфере здравоохранения, основываясь на принципах БП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Должна предложить консолидированную идею, как быстро и эффективно подготовить кадры для внедрения в БК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Создание и непрерывное улучшение эффективной системы подготовки специалистов, работающих в БК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Разработка алгоритма систематизированного грамотного обучения сотрудников БТ, контроля за обучением, дальнейшего повышения уровня квалификации кадров за счет правильной мотивации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Разработка наименее болезненного способа внедрения на практике основ кадрового обеспечения клиники</a:t>
            </a:r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Разработка концептуальных заплаток для дорожной карты «медицина народного доверия» в аспекте подготовки кадрового потенциала БК</a:t>
            </a:r>
          </a:p>
          <a:p>
            <a:r>
              <a:rPr lang="ru-RU" b="1" dirty="0" smtClean="0">
                <a:latin typeface="Arial Black" pitchFamily="34" charset="0"/>
              </a:rPr>
              <a:t>Мы заботимся о кадрах бережливой медицины будущего</a:t>
            </a:r>
            <a:endParaRPr lang="ru-RU" dirty="0" smtClean="0">
              <a:latin typeface="Arial Black" pitchFamily="34" charset="0"/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35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миссии – Объявленные действия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32000" y="2249716"/>
          <a:ext cx="8127999" cy="326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5442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2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39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равила группы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r>
              <a:rPr lang="ru-RU" sz="3600" b="1" dirty="0" smtClean="0"/>
              <a:t>С уважением относиться к мнениям друг друга +++++++++</a:t>
            </a:r>
            <a:endParaRPr lang="ru-RU" sz="3600" dirty="0" smtClean="0"/>
          </a:p>
          <a:p>
            <a:r>
              <a:rPr lang="ru-RU" sz="3600" b="1" dirty="0" smtClean="0"/>
              <a:t>5. Не перебивать и выслушивать комментарии коллег до конца  +++++++++</a:t>
            </a:r>
            <a:endParaRPr lang="ru-RU" sz="3600" dirty="0" smtClean="0"/>
          </a:p>
          <a:p>
            <a:r>
              <a:rPr lang="ru-RU" sz="3600" b="1" dirty="0" smtClean="0"/>
              <a:t>6. Спокойно и внимательно выслушивать точку зрения друг друга  +++++++++</a:t>
            </a:r>
            <a:endParaRPr lang="ru-RU" sz="3600" dirty="0" smtClean="0"/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79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будущего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Кадровое обеспечение БК 2025 (Образ будущего)</a:t>
            </a:r>
            <a:endParaRPr lang="ru-RU" sz="2400" dirty="0" smtClean="0"/>
          </a:p>
          <a:p>
            <a:r>
              <a:rPr lang="ru-RU" sz="2400" b="1" dirty="0" smtClean="0"/>
              <a:t>Мне было видение будущего, и оно вдохновляет. Профессионализм, мотивация, целеустремленность и работа в команде - вот составляющие успеха медицинской организации. Внедрение основ БТ с дошкольного возраста. Систематизированное грамотное обучение, ориентированное на потребности врача и МО. Знания востребованы специалистом. Разработаны и внедрены критерии оценки эффективности деятельности, включённые в эффективные контракты специалистов. Ясный и адекватный контроль результатов деятельности, цель которого не наказание, а корректировка работы. </a:t>
            </a:r>
            <a:endParaRPr lang="ru-RU" sz="2400" dirty="0" smtClean="0"/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28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«Медицина шаговой доступности»</a:t>
            </a: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Контрагенты - Эффекты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03006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93470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486</Words>
  <Application>Microsoft Office PowerPoint</Application>
  <PresentationFormat>Произвольный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Слайд 1</vt:lpstr>
      <vt:lpstr>Стратегическая Сессия «Медицина шаговой доступности»  Группа:</vt:lpstr>
      <vt:lpstr>Стратегическая Сессия «Медицина шаговой доступности» Группа:   Нормы будущего (топ)</vt:lpstr>
      <vt:lpstr>Стратегическая Сессия «Медицина шаговой доступности» Группа:   Барьеры  к НБ «Систематизированное грамотное  обучение»</vt:lpstr>
      <vt:lpstr>Стратегическая Сессия «Медицина шаговой доступности» Группа:   Миссия группы</vt:lpstr>
      <vt:lpstr>Стратегическая Сессия «Медицина шаговой доступности» Группа:   Личные миссии – Объявленные действия</vt:lpstr>
      <vt:lpstr>Стратегическая Сессия «Медицина шаговой доступности» Группа:   Правила группы</vt:lpstr>
      <vt:lpstr>Стратегическая Сессия «Медицина шаговой доступности» Группа:   Образ будущего</vt:lpstr>
      <vt:lpstr>Стратегическая Сессия «Медицина шаговой доступности» Группа:   Контрагенты - Эффекты</vt:lpstr>
      <vt:lpstr>Стратегическая Сессия «Медицина шаговой доступности» Группа:   Реестр инициатив и проектов</vt:lpstr>
      <vt:lpstr>Стратегическая Сессия «Медицина шаговой доступности» Группа:   Дорожная карта</vt:lpstr>
      <vt:lpstr>Стратегическая Сессия «Медицина шаговой доступности» Группа:   Сценарий запуска</vt:lpstr>
      <vt:lpstr>Стратегическая Сессия «Медицина шаговой доступности» Группа:   Предложения группы в ДК Стратсессии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</cp:lastModifiedBy>
  <cp:revision>68</cp:revision>
  <dcterms:created xsi:type="dcterms:W3CDTF">2018-05-22T16:45:48Z</dcterms:created>
  <dcterms:modified xsi:type="dcterms:W3CDTF">2018-06-26T15:33:29Z</dcterms:modified>
</cp:coreProperties>
</file>